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32B7-FE05-17EA-F7FF-D29A9A38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5D390-A3C0-B2FB-CFD0-06DCC6DEF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43CD-6813-E94E-7D0B-119FCF39A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23DF5-3B63-A6F6-8D48-BAD9AEBB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E01AA-13BE-816D-5A85-993104E5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316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E170-B631-5A46-C50A-782E7433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A792B-55DE-4668-3D61-863ECB33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9FE0-2F0C-75FD-BFF6-8A721D82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4ABC-2AE2-ADD1-0214-B4861F69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F6ED-752C-CB19-8C13-D1ECEED7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59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5A75F-A2D3-0B78-3F7E-4B71FC777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0D7A4-56D3-632F-3433-FCBBC277B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0476B-5289-965D-4702-C8BB68BF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22EA-0A89-EE74-3074-89851508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AAA2-0591-8891-3E6A-4FC66CF8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39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2876-A1DC-D612-7FAA-D42CB54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392A-F761-D7C9-5E17-2D381675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A84D-702D-DB41-4392-770D98B7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432A-B7BF-046E-62D6-8D3BBDF8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5E48-1EC7-DC63-E3D7-803C5A3D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2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6505-8135-31CB-9368-F466EE33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FFF9A-7344-3BCF-93FD-4BFFC1974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960D-C39A-1226-6461-0D63D2BD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589C-EEE0-C57C-DAB8-6BC4D1E8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EB127-7BD6-8755-F961-77ECF5BE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860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544A-48D7-D3B6-FE17-438A7F49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F3B4C-3499-2BDE-8CBC-D2368DDD0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0F01B-6673-94CE-0B90-BCCA6E70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4FE4-40BE-5100-A8FC-6C8DAD64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46E2C-4154-208B-9963-17DBE6BA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68D8-2709-3141-CB44-62634372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24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5689-5AF9-2B44-D60A-EF9A2BC1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28399-5988-C6FE-E88A-FE915912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CB30C-9D37-ABD8-0113-22A2121A0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DB49A-8E4A-8B03-6823-AA8F4ED69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36CD1-96D8-B83B-91D5-249AE267A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DB7F1-EEA5-FA06-D6C9-7E246BAE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98AF5-498B-4974-D154-FFEC8183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10DAB-9CB9-4C6F-1721-92CD5E40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23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06D6-692B-2A24-A1EA-A793471D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D2F68-E078-F708-4B7A-25FD8391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9A121-5831-2B4C-2FA1-9059F7E9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3F91F-65F3-4288-EF57-8DE0CBF7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9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44D39-9131-7032-1105-3DEE79EC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7D5FA-D435-A9EF-FD5A-02B0B99D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18D2D-B055-F215-582C-8974DD1D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202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EA39-1BD2-F1B7-B386-ACBF0394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B7AE-710F-D005-11F9-82912B93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80F64-57B0-6DF6-3FD6-E7937B2A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8474D-AA12-A27A-F57F-AA39A4AA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CBA43-8859-CB2F-CD12-19DCDCE5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FDB4B-6439-B24D-B6A2-FDDEB312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727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12DE-41ED-4069-780F-4D2B5FA9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22830-EF81-4399-5E23-3DA78A0DF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9A61F-1A1F-9D10-D3E4-1CFA8569D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EB24B-95E0-73AE-1BA1-D7C7B8A0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8BCA-2EF0-3FC0-D495-275C033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2897-53B3-20CE-721E-AB8D08C4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139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A0382-2D96-6C7F-FE70-7EB23051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2514-926D-B7F1-D4C7-823BFC428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89DE-3974-8A22-C0E5-28A70E48A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434BB2-7043-41F1-A596-8D36597E42CC}" type="datetimeFigureOut">
              <a:rPr lang="sr-Latn-RS" smtClean="0"/>
              <a:t>19.1.2024.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4121-E235-EA9D-B761-8B0EC47FA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64AE-E918-6D1E-D99F-CEAC80A71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AA687-8D6D-4118-8029-7E98FBE99A5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118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D5AA6-D0D7-F2EA-786B-A8265F6E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sr-Latn-RS" sz="4200" b="1" i="0">
                <a:effectLst/>
                <a:latin typeface="-apple-system"/>
              </a:rPr>
              <a:t>Ušteda Električne Energije u Domaćinstvima</a:t>
            </a:r>
            <a:endParaRPr lang="sr-Latn-R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8CB17-1593-B165-7FF5-1F6CB0C68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sr-Latn-RS" dirty="0"/>
              <a:t>Microsoft AI DEMO</a:t>
            </a:r>
            <a:endParaRPr lang="sr-Latn-R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men walking around a light bulb&#10;&#10;Description automatically generated">
            <a:extLst>
              <a:ext uri="{FF2B5EF4-FFF2-40B4-BE49-F238E27FC236}">
                <a16:creationId xmlns:a16="http://schemas.microsoft.com/office/drawing/2014/main" id="{3C8491F3-C454-A539-E449-925F308B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41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F2C8E-E080-1912-2C46-DCC8011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sr-Latn-RS" sz="5600" b="1" i="0">
                <a:effectLst/>
                <a:latin typeface="-apple-system"/>
              </a:rPr>
              <a:t>Uvod</a:t>
            </a:r>
            <a:endParaRPr lang="sr-Latn-RS" sz="5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men standing next to a house&#10;&#10;Description automatically generated">
            <a:extLst>
              <a:ext uri="{FF2B5EF4-FFF2-40B4-BE49-F238E27FC236}">
                <a16:creationId xmlns:a16="http://schemas.microsoft.com/office/drawing/2014/main" id="{5ECB4D8D-F377-2929-CA70-E9E0E3FB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F942-741E-95CD-4483-F11FB52E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solidFill>
                  <a:schemeClr val="tx1">
                    <a:alpha val="80000"/>
                  </a:schemeClr>
                </a:solidFill>
                <a:effectLst/>
                <a:latin typeface="-apple-system"/>
              </a:rPr>
              <a:t>Definicija električne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solidFill>
                  <a:schemeClr val="tx1">
                    <a:alpha val="80000"/>
                  </a:schemeClr>
                </a:solidFill>
                <a:effectLst/>
                <a:latin typeface="-apple-system"/>
              </a:rPr>
              <a:t>Značaj električne energije u svakodnevnom životu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solidFill>
                  <a:schemeClr val="tx1">
                    <a:alpha val="80000"/>
                  </a:schemeClr>
                </a:solidFill>
                <a:effectLst/>
                <a:latin typeface="-apple-system"/>
              </a:rPr>
              <a:t>Problemi prekomerne potrošnje električne energije</a:t>
            </a:r>
          </a:p>
          <a:p>
            <a:pPr marL="0" indent="0">
              <a:buNone/>
            </a:pPr>
            <a:endParaRPr lang="sr-Latn-R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4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3FF9A-ED4F-6772-BEEB-A31A286A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r-Latn-RS" b="1" i="0">
                <a:effectLst/>
                <a:latin typeface="-apple-system"/>
              </a:rPr>
              <a:t>Statistika Potrošnje Električne Energije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F2D6-1E79-1B44-C116-4DB3F29F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effectLst/>
                <a:latin typeface="-apple-system"/>
              </a:rPr>
              <a:t>Globalna potrošnja električne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effectLst/>
                <a:latin typeface="-apple-system"/>
              </a:rPr>
              <a:t>Potrošnja električne energije u domaćinstvima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0" i="0">
                <a:effectLst/>
                <a:latin typeface="-apple-system"/>
              </a:rPr>
              <a:t>Uređaji koji troše najviše električne energije</a:t>
            </a:r>
          </a:p>
          <a:p>
            <a:pPr marL="0" indent="0">
              <a:buNone/>
            </a:pPr>
            <a:endParaRPr lang="sr-Latn-RS" sz="2000"/>
          </a:p>
        </p:txBody>
      </p:sp>
      <p:pic>
        <p:nvPicPr>
          <p:cNvPr id="5" name="Picture 4" descr="A person sitting at a desk with a computer and various icons&#10;&#10;Description automatically generated">
            <a:extLst>
              <a:ext uri="{FF2B5EF4-FFF2-40B4-BE49-F238E27FC236}">
                <a16:creationId xmlns:a16="http://schemas.microsoft.com/office/drawing/2014/main" id="{5FC4320E-64FB-D447-A881-80AB64B66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1195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882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6E19B-2246-CD08-3899-9249658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sr-Latn-RS" b="1" i="0">
                <a:effectLst/>
                <a:latin typeface="-apple-system"/>
              </a:rPr>
              <a:t>Metode za Uštedu Električne Energije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D90F-E27F-2747-BD36-0884E446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Energetski efikasni uređaji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Isključivanje uređaja kada se ne koriste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Korišćenje prirodnog svetla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Redovno održavanje uređaja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Picture 4" descr="A cartoon of a light bulb head holding a pencil and a paper&#10;&#10;Description automatically generated">
            <a:extLst>
              <a:ext uri="{FF2B5EF4-FFF2-40B4-BE49-F238E27FC236}">
                <a16:creationId xmlns:a16="http://schemas.microsoft.com/office/drawing/2014/main" id="{20D5BBEA-6AC3-5798-1996-71C390B5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1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7351D-75E3-2A1C-1555-343C173E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r-Latn-RS" sz="4200" b="1" i="0">
                <a:effectLst/>
                <a:latin typeface="-apple-system"/>
              </a:rPr>
              <a:t>Prednosti Uštede Električne Energije</a:t>
            </a:r>
            <a:endParaRPr lang="sr-Latn-R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F39C7-A558-527B-6F7C-410C5146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200" b="0" i="0">
                <a:effectLst/>
                <a:latin typeface="-apple-system"/>
              </a:rPr>
              <a:t>Smanjenje računa za struju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200" b="0" i="0">
                <a:effectLst/>
                <a:latin typeface="-apple-system"/>
              </a:rPr>
              <a:t>Pozitivan uticaj na životnu sredinu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200" b="0" i="0">
                <a:effectLst/>
                <a:latin typeface="-apple-system"/>
              </a:rPr>
              <a:t>Očuvanje prirodnih resursa</a:t>
            </a:r>
          </a:p>
          <a:p>
            <a:pPr marL="0" indent="0">
              <a:buNone/>
            </a:pPr>
            <a:endParaRPr lang="sr-Latn-RS" sz="2200"/>
          </a:p>
        </p:txBody>
      </p:sp>
      <p:pic>
        <p:nvPicPr>
          <p:cNvPr id="5" name="Picture 4" descr="A person in a suit and tie holding a document&#10;&#10;Description automatically generated">
            <a:extLst>
              <a:ext uri="{FF2B5EF4-FFF2-40B4-BE49-F238E27FC236}">
                <a16:creationId xmlns:a16="http://schemas.microsoft.com/office/drawing/2014/main" id="{E2373527-95E7-FDE7-2476-C2334F13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754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64A6D-2B91-0AFE-033C-DE865B43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sr-Latn-RS" b="1" i="0">
                <a:effectLst/>
                <a:latin typeface="-apple-system"/>
              </a:rPr>
              <a:t>Zaključak</a:t>
            </a:r>
            <a:endParaRPr lang="sr-Latn-R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0FA5-F83D-351A-C0BF-580D75B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Podsećanje na značaj uštede električne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0" i="0">
                <a:effectLst/>
                <a:latin typeface="-apple-system"/>
              </a:rPr>
              <a:t>Poziv na akciju za implementaciju metoda uštede energije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erson standing on a light bulb&#10;&#10;Description automatically generated">
            <a:extLst>
              <a:ext uri="{FF2B5EF4-FFF2-40B4-BE49-F238E27FC236}">
                <a16:creationId xmlns:a16="http://schemas.microsoft.com/office/drawing/2014/main" id="{60B6EF57-D2B7-C712-9C66-DB51B2A16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8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-apple-system</vt:lpstr>
      <vt:lpstr>Aptos</vt:lpstr>
      <vt:lpstr>Aptos Display</vt:lpstr>
      <vt:lpstr>Arial</vt:lpstr>
      <vt:lpstr>Calibri</vt:lpstr>
      <vt:lpstr>Office Theme</vt:lpstr>
      <vt:lpstr>Ušteda Električne Energije u Domaćinstvima</vt:lpstr>
      <vt:lpstr>Uvod</vt:lpstr>
      <vt:lpstr>Statistika Potrošnje Električne Energije</vt:lpstr>
      <vt:lpstr>Metode za Uštedu Električne Energije</vt:lpstr>
      <vt:lpstr>Prednosti Uštede Električne Energije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Ušteda Električne Energije u Domaćinstvima</dc:title>
  <dc:creator>Pavle Pekovic</dc:creator>
  <cp:lastModifiedBy>Pavle Pekovic</cp:lastModifiedBy>
  <cp:revision>1</cp:revision>
  <dcterms:created xsi:type="dcterms:W3CDTF">2024-01-19T12:20:28Z</dcterms:created>
  <dcterms:modified xsi:type="dcterms:W3CDTF">2024-01-19T13:05:11Z</dcterms:modified>
</cp:coreProperties>
</file>